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4600" y="990600"/>
            <a:ext cx="41148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ALL (34)</a:t>
            </a:r>
            <a:endParaRPr lang="fr-CA" dirty="0"/>
          </a:p>
        </p:txBody>
      </p:sp>
      <p:cxnSp>
        <p:nvCxnSpPr>
          <p:cNvPr id="6" name="Connecteur droit avec flèche 5"/>
          <p:cNvCxnSpPr>
            <a:stCxn id="4" idx="2"/>
            <a:endCxn id="7" idx="0"/>
          </p:cNvCxnSpPr>
          <p:nvPr/>
        </p:nvCxnSpPr>
        <p:spPr>
          <a:xfrm>
            <a:off x="4572000" y="1359932"/>
            <a:ext cx="2057400" cy="15679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676900" y="2927866"/>
            <a:ext cx="19050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EAST (6)</a:t>
            </a:r>
            <a:endParaRPr lang="fr-CA" dirty="0"/>
          </a:p>
        </p:txBody>
      </p:sp>
      <p:cxnSp>
        <p:nvCxnSpPr>
          <p:cNvPr id="9" name="Connecteur droit avec flèche 8"/>
          <p:cNvCxnSpPr>
            <a:stCxn id="4" idx="2"/>
          </p:cNvCxnSpPr>
          <p:nvPr/>
        </p:nvCxnSpPr>
        <p:spPr>
          <a:xfrm flipH="1">
            <a:off x="2971800" y="1359932"/>
            <a:ext cx="1600200" cy="15679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828800" y="2927866"/>
            <a:ext cx="25146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NORTH_CENTRAL (28)</a:t>
            </a:r>
            <a:endParaRPr lang="fr-CA" dirty="0"/>
          </a:p>
        </p:txBody>
      </p:sp>
      <p:cxnSp>
        <p:nvCxnSpPr>
          <p:cNvPr id="13" name="Connecteur droit avec flèche 12"/>
          <p:cNvCxnSpPr>
            <a:stCxn id="10" idx="2"/>
          </p:cNvCxnSpPr>
          <p:nvPr/>
        </p:nvCxnSpPr>
        <p:spPr>
          <a:xfrm flipH="1">
            <a:off x="1371600" y="3297198"/>
            <a:ext cx="1714500" cy="15679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3086100" y="3297198"/>
            <a:ext cx="1790700" cy="15679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28600" y="4892657"/>
            <a:ext cx="25146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NORTH (8)</a:t>
            </a:r>
            <a:endParaRPr lang="fr-CA" dirty="0"/>
          </a:p>
        </p:txBody>
      </p:sp>
      <p:sp>
        <p:nvSpPr>
          <p:cNvPr id="18" name="ZoneTexte 17"/>
          <p:cNvSpPr txBox="1"/>
          <p:nvPr/>
        </p:nvSpPr>
        <p:spPr>
          <a:xfrm>
            <a:off x="3619500" y="4892657"/>
            <a:ext cx="25146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CENTRAL (19)</a:t>
            </a:r>
            <a:endParaRPr lang="fr-CA" dirty="0"/>
          </a:p>
        </p:txBody>
      </p:sp>
      <p:sp>
        <p:nvSpPr>
          <p:cNvPr id="19" name="ZoneTexte 18"/>
          <p:cNvSpPr txBox="1"/>
          <p:nvPr/>
        </p:nvSpPr>
        <p:spPr>
          <a:xfrm>
            <a:off x="2119745" y="5412295"/>
            <a:ext cx="240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WHR is split between NORTH and CENTRAL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92570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27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Duchesne</dc:creator>
  <cp:lastModifiedBy>Pierre Duchesne</cp:lastModifiedBy>
  <cp:revision>2</cp:revision>
  <dcterms:created xsi:type="dcterms:W3CDTF">2006-08-16T00:00:00Z</dcterms:created>
  <dcterms:modified xsi:type="dcterms:W3CDTF">2015-07-10T15:55:38Z</dcterms:modified>
</cp:coreProperties>
</file>