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 autoAdjust="0"/>
    <p:restoredTop sz="94660"/>
  </p:normalViewPr>
  <p:slideViewPr>
    <p:cSldViewPr>
      <p:cViewPr>
        <p:scale>
          <a:sx n="90" d="100"/>
          <a:sy n="90" d="100"/>
        </p:scale>
        <p:origin x="-1008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600" y="1020496"/>
            <a:ext cx="41148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ALL (17 designated populations)</a:t>
            </a:r>
            <a:endParaRPr lang="fr-CA" dirty="0"/>
          </a:p>
        </p:txBody>
      </p:sp>
      <p:cxnSp>
        <p:nvCxnSpPr>
          <p:cNvPr id="3" name="Connecteur droit avec flèche 2"/>
          <p:cNvCxnSpPr>
            <a:stCxn id="4" idx="2"/>
          </p:cNvCxnSpPr>
          <p:nvPr/>
        </p:nvCxnSpPr>
        <p:spPr>
          <a:xfrm flipH="1">
            <a:off x="990600" y="1389828"/>
            <a:ext cx="3581400" cy="11247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582477" y="2581825"/>
            <a:ext cx="1515141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Dade + </a:t>
            </a:r>
            <a:r>
              <a:rPr lang="en-CA" dirty="0" err="1" smtClean="0"/>
              <a:t>Sape</a:t>
            </a:r>
            <a:endParaRPr lang="en-CA" dirty="0" smtClean="0"/>
          </a:p>
          <a:p>
            <a:pPr algn="ctr"/>
            <a:r>
              <a:rPr lang="en-CA" dirty="0" smtClean="0"/>
              <a:t>(I. </a:t>
            </a:r>
            <a:r>
              <a:rPr lang="en-CA" dirty="0" err="1" smtClean="0"/>
              <a:t>brasiliensis</a:t>
            </a:r>
            <a:r>
              <a:rPr lang="en-CA" dirty="0" smtClean="0"/>
              <a:t>)</a:t>
            </a:r>
            <a:endParaRPr lang="fr-CA" dirty="0"/>
          </a:p>
        </p:txBody>
      </p:sp>
      <p:sp>
        <p:nvSpPr>
          <p:cNvPr id="16" name="ZoneTexte 15"/>
          <p:cNvSpPr txBox="1"/>
          <p:nvPr/>
        </p:nvSpPr>
        <p:spPr>
          <a:xfrm>
            <a:off x="152400" y="2581825"/>
            <a:ext cx="13716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Aiken SC (</a:t>
            </a:r>
            <a:r>
              <a:rPr lang="en-CA" b="1" dirty="0" smtClean="0"/>
              <a:t>CL3</a:t>
            </a:r>
            <a:r>
              <a:rPr lang="en-CA" dirty="0" smtClean="0"/>
              <a:t>)</a:t>
            </a:r>
            <a:endParaRPr lang="fr-CA" dirty="0"/>
          </a:p>
        </p:txBody>
      </p:sp>
      <p:sp>
        <p:nvSpPr>
          <p:cNvPr id="20" name="ZoneTexte 19"/>
          <p:cNvSpPr txBox="1"/>
          <p:nvPr/>
        </p:nvSpPr>
        <p:spPr>
          <a:xfrm>
            <a:off x="3236728" y="2581825"/>
            <a:ext cx="1474381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Kuroshio, JAP. (</a:t>
            </a:r>
            <a:r>
              <a:rPr lang="en-CA" b="1" dirty="0" smtClean="0"/>
              <a:t>CL4</a:t>
            </a:r>
            <a:r>
              <a:rPr lang="en-CA" dirty="0" smtClean="0"/>
              <a:t>) </a:t>
            </a:r>
            <a:endParaRPr lang="fr-CA" dirty="0"/>
          </a:p>
        </p:txBody>
      </p:sp>
      <p:sp>
        <p:nvSpPr>
          <p:cNvPr id="21" name="ZoneTexte 20"/>
          <p:cNvSpPr txBox="1"/>
          <p:nvPr/>
        </p:nvSpPr>
        <p:spPr>
          <a:xfrm>
            <a:off x="4837814" y="2581825"/>
            <a:ext cx="24384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err="1" smtClean="0"/>
              <a:t>St.Lucie+Charlotte</a:t>
            </a:r>
            <a:r>
              <a:rPr lang="en-CA" dirty="0" smtClean="0"/>
              <a:t> (</a:t>
            </a:r>
            <a:r>
              <a:rPr lang="en-CA" b="1" dirty="0" smtClean="0"/>
              <a:t>CL2</a:t>
            </a:r>
            <a:r>
              <a:rPr lang="en-CA" dirty="0" smtClean="0"/>
              <a:t>)</a:t>
            </a:r>
            <a:endParaRPr lang="en-CA" dirty="0"/>
          </a:p>
          <a:p>
            <a:pPr algn="ctr"/>
            <a:r>
              <a:rPr lang="en-CA" dirty="0" smtClean="0"/>
              <a:t>+ Laguna, PHIL.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7433930" y="1264939"/>
            <a:ext cx="1674628" cy="313932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Harrison, MS </a:t>
            </a:r>
            <a:r>
              <a:rPr lang="en-CA" dirty="0" err="1" smtClean="0"/>
              <a:t>PearlRiver</a:t>
            </a:r>
            <a:r>
              <a:rPr lang="en-CA" dirty="0" smtClean="0"/>
              <a:t>, MS</a:t>
            </a:r>
          </a:p>
          <a:p>
            <a:pPr algn="ctr"/>
            <a:r>
              <a:rPr lang="en-CA" dirty="0" smtClean="0"/>
              <a:t>Washington, FL</a:t>
            </a:r>
          </a:p>
          <a:p>
            <a:pPr algn="ctr"/>
            <a:r>
              <a:rPr lang="en-CA" dirty="0" smtClean="0"/>
              <a:t>George, MS</a:t>
            </a:r>
          </a:p>
          <a:p>
            <a:pPr algn="ctr"/>
            <a:r>
              <a:rPr lang="en-CA" dirty="0" smtClean="0"/>
              <a:t>Jackson, MS</a:t>
            </a:r>
          </a:p>
          <a:p>
            <a:pPr algn="ctr"/>
            <a:r>
              <a:rPr lang="en-CA" dirty="0" smtClean="0"/>
              <a:t>Decatur, GA</a:t>
            </a:r>
          </a:p>
          <a:p>
            <a:pPr algn="ctr"/>
            <a:r>
              <a:rPr lang="en-CA" dirty="0" smtClean="0"/>
              <a:t>Early, GA</a:t>
            </a:r>
          </a:p>
          <a:p>
            <a:pPr algn="ctr"/>
            <a:r>
              <a:rPr lang="en-CA" dirty="0" smtClean="0"/>
              <a:t>Mobile, AL</a:t>
            </a:r>
          </a:p>
          <a:p>
            <a:pPr algn="ctr"/>
            <a:r>
              <a:rPr lang="en-CA" dirty="0" err="1" smtClean="0"/>
              <a:t>Oktibbeha</a:t>
            </a:r>
            <a:r>
              <a:rPr lang="en-CA" dirty="0" smtClean="0"/>
              <a:t>, MS Kochi, JAP.</a:t>
            </a:r>
          </a:p>
          <a:p>
            <a:pPr algn="ctr"/>
            <a:r>
              <a:rPr lang="en-CA" dirty="0" smtClean="0"/>
              <a:t>(</a:t>
            </a:r>
            <a:r>
              <a:rPr lang="en-CA" b="1" dirty="0" smtClean="0"/>
              <a:t>CL1</a:t>
            </a:r>
            <a:r>
              <a:rPr lang="en-CA" dirty="0" smtClean="0"/>
              <a:t>)</a:t>
            </a:r>
            <a:endParaRPr lang="en-CA" dirty="0"/>
          </a:p>
        </p:txBody>
      </p:sp>
      <p:cxnSp>
        <p:nvCxnSpPr>
          <p:cNvPr id="11" name="Connecteur droit avec flèche 10"/>
          <p:cNvCxnSpPr>
            <a:stCxn id="4" idx="2"/>
          </p:cNvCxnSpPr>
          <p:nvPr/>
        </p:nvCxnSpPr>
        <p:spPr>
          <a:xfrm flipH="1">
            <a:off x="2514600" y="1389828"/>
            <a:ext cx="2057400" cy="11247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4" idx="2"/>
            <a:endCxn id="20" idx="0"/>
          </p:cNvCxnSpPr>
          <p:nvPr/>
        </p:nvCxnSpPr>
        <p:spPr>
          <a:xfrm flipH="1">
            <a:off x="3973919" y="1389828"/>
            <a:ext cx="598081" cy="119199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4" idx="2"/>
          </p:cNvCxnSpPr>
          <p:nvPr/>
        </p:nvCxnSpPr>
        <p:spPr>
          <a:xfrm>
            <a:off x="4572000" y="1389828"/>
            <a:ext cx="1066800" cy="11247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4" idx="2"/>
          </p:cNvCxnSpPr>
          <p:nvPr/>
        </p:nvCxnSpPr>
        <p:spPr>
          <a:xfrm>
            <a:off x="4572000" y="1389828"/>
            <a:ext cx="2861930" cy="119199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>
            <a:off x="4953000" y="3265967"/>
            <a:ext cx="1219200" cy="1763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6172200" y="3265967"/>
            <a:ext cx="1376916" cy="178745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3886200" y="5002845"/>
            <a:ext cx="24384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err="1" smtClean="0"/>
              <a:t>St.Lucie+Charlotte</a:t>
            </a:r>
            <a:r>
              <a:rPr lang="en-CA" dirty="0" smtClean="0"/>
              <a:t> (</a:t>
            </a:r>
            <a:r>
              <a:rPr lang="en-CA" b="1" dirty="0" smtClean="0"/>
              <a:t>CL2</a:t>
            </a:r>
            <a:r>
              <a:rPr lang="en-CA" dirty="0" smtClean="0"/>
              <a:t>)</a:t>
            </a:r>
            <a:endParaRPr lang="en-CA" dirty="0"/>
          </a:p>
        </p:txBody>
      </p:sp>
      <p:sp>
        <p:nvSpPr>
          <p:cNvPr id="53" name="ZoneTexte 52"/>
          <p:cNvSpPr txBox="1"/>
          <p:nvPr/>
        </p:nvSpPr>
        <p:spPr>
          <a:xfrm>
            <a:off x="6745472" y="5002845"/>
            <a:ext cx="1794244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Laguna, PHIL.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92570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77</Words>
  <Application>Microsoft Office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Duchesne</dc:creator>
  <cp:lastModifiedBy>Pierre Duchesne</cp:lastModifiedBy>
  <cp:revision>7</cp:revision>
  <dcterms:created xsi:type="dcterms:W3CDTF">2006-08-16T00:00:00Z</dcterms:created>
  <dcterms:modified xsi:type="dcterms:W3CDTF">2015-08-06T14:00:55Z</dcterms:modified>
</cp:coreProperties>
</file>