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514600" y="990600"/>
            <a:ext cx="4114800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ALL (12)</a:t>
            </a:r>
            <a:endParaRPr lang="fr-CA" dirty="0"/>
          </a:p>
        </p:txBody>
      </p:sp>
      <p:cxnSp>
        <p:nvCxnSpPr>
          <p:cNvPr id="6" name="Connecteur droit avec flèche 5"/>
          <p:cNvCxnSpPr>
            <a:stCxn id="4" idx="2"/>
            <a:endCxn id="7" idx="0"/>
          </p:cNvCxnSpPr>
          <p:nvPr/>
        </p:nvCxnSpPr>
        <p:spPr>
          <a:xfrm>
            <a:off x="4572000" y="1359932"/>
            <a:ext cx="2781300" cy="156793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6400800" y="2927866"/>
            <a:ext cx="1905000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POLAR (3)</a:t>
            </a:r>
            <a:endParaRPr lang="fr-CA" dirty="0"/>
          </a:p>
        </p:txBody>
      </p:sp>
      <p:cxnSp>
        <p:nvCxnSpPr>
          <p:cNvPr id="9" name="Connecteur droit avec flèche 8"/>
          <p:cNvCxnSpPr>
            <a:stCxn id="4" idx="2"/>
            <a:endCxn id="10" idx="0"/>
          </p:cNvCxnSpPr>
          <p:nvPr/>
        </p:nvCxnSpPr>
        <p:spPr>
          <a:xfrm flipH="1">
            <a:off x="1485900" y="1359932"/>
            <a:ext cx="3086100" cy="159545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228600" y="2955391"/>
            <a:ext cx="2514600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BLACK (3)</a:t>
            </a:r>
            <a:endParaRPr lang="fr-CA" dirty="0"/>
          </a:p>
        </p:txBody>
      </p:sp>
      <p:cxnSp>
        <p:nvCxnSpPr>
          <p:cNvPr id="13" name="Connecteur droit avec flèche 12"/>
          <p:cNvCxnSpPr>
            <a:endCxn id="20" idx="0"/>
          </p:cNvCxnSpPr>
          <p:nvPr/>
        </p:nvCxnSpPr>
        <p:spPr>
          <a:xfrm flipH="1">
            <a:off x="4552948" y="1387457"/>
            <a:ext cx="19052" cy="156793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>
            <a:off x="4724400" y="3352432"/>
            <a:ext cx="2001981" cy="20359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753339" y="4972862"/>
            <a:ext cx="2514600" cy="120032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NORCENTAK</a:t>
            </a:r>
          </a:p>
          <a:p>
            <a:pPr algn="ctr"/>
            <a:r>
              <a:rPr lang="en-CA" dirty="0" smtClean="0"/>
              <a:t>NORWESTAK</a:t>
            </a:r>
          </a:p>
          <a:p>
            <a:pPr algn="ctr"/>
            <a:r>
              <a:rPr lang="en-CA" dirty="0" smtClean="0"/>
              <a:t>SOCENTAK</a:t>
            </a:r>
          </a:p>
          <a:p>
            <a:pPr algn="ctr"/>
            <a:r>
              <a:rPr lang="en-CA" dirty="0" smtClean="0"/>
              <a:t>SOWESTAK</a:t>
            </a:r>
            <a:endParaRPr lang="fr-CA" dirty="0"/>
          </a:p>
        </p:txBody>
      </p:sp>
      <p:sp>
        <p:nvSpPr>
          <p:cNvPr id="18" name="ZoneTexte 17"/>
          <p:cNvSpPr txBox="1"/>
          <p:nvPr/>
        </p:nvSpPr>
        <p:spPr>
          <a:xfrm>
            <a:off x="5482936" y="5388360"/>
            <a:ext cx="2514600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MONTANA + SOEASTAK</a:t>
            </a:r>
            <a:endParaRPr lang="fr-CA" dirty="0"/>
          </a:p>
        </p:txBody>
      </p:sp>
      <p:sp>
        <p:nvSpPr>
          <p:cNvPr id="20" name="ZoneTexte 19"/>
          <p:cNvSpPr txBox="1"/>
          <p:nvPr/>
        </p:nvSpPr>
        <p:spPr>
          <a:xfrm>
            <a:off x="3295648" y="2955391"/>
            <a:ext cx="2514600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BROWN (6)</a:t>
            </a:r>
            <a:endParaRPr lang="fr-CA" dirty="0"/>
          </a:p>
        </p:txBody>
      </p:sp>
      <p:cxnSp>
        <p:nvCxnSpPr>
          <p:cNvPr id="21" name="Connecteur droit avec flèche 20"/>
          <p:cNvCxnSpPr/>
          <p:nvPr/>
        </p:nvCxnSpPr>
        <p:spPr>
          <a:xfrm flipH="1">
            <a:off x="1485900" y="3324723"/>
            <a:ext cx="3238500" cy="16231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25707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23</Words>
  <Application>Microsoft Office PowerPoint</Application>
  <PresentationFormat>Affichage à l'écran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Office Theme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Pierre Duchesne</dc:creator>
  <cp:lastModifiedBy>Pierre Duchesne</cp:lastModifiedBy>
  <cp:revision>4</cp:revision>
  <dcterms:created xsi:type="dcterms:W3CDTF">2006-08-16T00:00:00Z</dcterms:created>
  <dcterms:modified xsi:type="dcterms:W3CDTF">2015-07-10T16:28:50Z</dcterms:modified>
</cp:coreProperties>
</file>