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7/10/2015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‹N°›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oneTexte 3"/>
          <p:cNvSpPr txBox="1"/>
          <p:nvPr/>
        </p:nvSpPr>
        <p:spPr>
          <a:xfrm>
            <a:off x="2514600" y="990600"/>
            <a:ext cx="4114800" cy="36933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CA" dirty="0" smtClean="0"/>
              <a:t>ALL (12)</a:t>
            </a:r>
            <a:endParaRPr lang="fr-CA" dirty="0"/>
          </a:p>
        </p:txBody>
      </p:sp>
      <p:cxnSp>
        <p:nvCxnSpPr>
          <p:cNvPr id="6" name="Connecteur droit avec flèche 5"/>
          <p:cNvCxnSpPr>
            <a:stCxn id="4" idx="2"/>
            <a:endCxn id="7" idx="0"/>
          </p:cNvCxnSpPr>
          <p:nvPr/>
        </p:nvCxnSpPr>
        <p:spPr>
          <a:xfrm>
            <a:off x="4572000" y="1359932"/>
            <a:ext cx="2781300" cy="156793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ZoneTexte 6"/>
          <p:cNvSpPr txBox="1"/>
          <p:nvPr/>
        </p:nvSpPr>
        <p:spPr>
          <a:xfrm>
            <a:off x="6400800" y="2927866"/>
            <a:ext cx="1905000" cy="36933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CA" dirty="0" smtClean="0"/>
              <a:t>POLAR (3)</a:t>
            </a:r>
            <a:endParaRPr lang="fr-CA" dirty="0"/>
          </a:p>
        </p:txBody>
      </p:sp>
      <p:cxnSp>
        <p:nvCxnSpPr>
          <p:cNvPr id="9" name="Connecteur droit avec flèche 8"/>
          <p:cNvCxnSpPr>
            <a:stCxn id="4" idx="2"/>
            <a:endCxn id="10" idx="0"/>
          </p:cNvCxnSpPr>
          <p:nvPr/>
        </p:nvCxnSpPr>
        <p:spPr>
          <a:xfrm flipH="1">
            <a:off x="1485900" y="1359932"/>
            <a:ext cx="3086100" cy="1595459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ZoneTexte 9"/>
          <p:cNvSpPr txBox="1"/>
          <p:nvPr/>
        </p:nvSpPr>
        <p:spPr>
          <a:xfrm>
            <a:off x="228600" y="2955391"/>
            <a:ext cx="2514600" cy="36933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CA" dirty="0" smtClean="0"/>
              <a:t>BLACK (3)</a:t>
            </a:r>
            <a:endParaRPr lang="fr-CA" dirty="0"/>
          </a:p>
        </p:txBody>
      </p:sp>
      <p:cxnSp>
        <p:nvCxnSpPr>
          <p:cNvPr id="13" name="Connecteur droit avec flèche 12"/>
          <p:cNvCxnSpPr>
            <a:endCxn id="20" idx="0"/>
          </p:cNvCxnSpPr>
          <p:nvPr/>
        </p:nvCxnSpPr>
        <p:spPr>
          <a:xfrm flipH="1">
            <a:off x="4552948" y="1387457"/>
            <a:ext cx="19052" cy="1567934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Connecteur droit avec flèche 13"/>
          <p:cNvCxnSpPr/>
          <p:nvPr/>
        </p:nvCxnSpPr>
        <p:spPr>
          <a:xfrm>
            <a:off x="4724400" y="3352432"/>
            <a:ext cx="2001981" cy="203592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ZoneTexte 16"/>
          <p:cNvSpPr txBox="1"/>
          <p:nvPr/>
        </p:nvSpPr>
        <p:spPr>
          <a:xfrm>
            <a:off x="753339" y="4972862"/>
            <a:ext cx="2514600" cy="1200329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CA" dirty="0" smtClean="0"/>
              <a:t>NORCENTAK</a:t>
            </a:r>
          </a:p>
          <a:p>
            <a:pPr algn="ctr"/>
            <a:r>
              <a:rPr lang="en-CA" dirty="0" smtClean="0"/>
              <a:t>NORWESTAK</a:t>
            </a:r>
          </a:p>
          <a:p>
            <a:pPr algn="ctr"/>
            <a:r>
              <a:rPr lang="en-CA" dirty="0" smtClean="0"/>
              <a:t>SOCENTAK</a:t>
            </a:r>
          </a:p>
          <a:p>
            <a:pPr algn="ctr"/>
            <a:r>
              <a:rPr lang="en-CA" dirty="0" smtClean="0"/>
              <a:t>SOWESTAK</a:t>
            </a:r>
            <a:endParaRPr lang="fr-CA" dirty="0"/>
          </a:p>
        </p:txBody>
      </p:sp>
      <p:sp>
        <p:nvSpPr>
          <p:cNvPr id="18" name="ZoneTexte 17"/>
          <p:cNvSpPr txBox="1"/>
          <p:nvPr/>
        </p:nvSpPr>
        <p:spPr>
          <a:xfrm>
            <a:off x="5482936" y="5388360"/>
            <a:ext cx="2514600" cy="36933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CA" dirty="0" smtClean="0"/>
              <a:t>MONTANA + SOEASTAK</a:t>
            </a:r>
            <a:endParaRPr lang="fr-CA" dirty="0"/>
          </a:p>
        </p:txBody>
      </p:sp>
      <p:sp>
        <p:nvSpPr>
          <p:cNvPr id="20" name="ZoneTexte 19"/>
          <p:cNvSpPr txBox="1"/>
          <p:nvPr/>
        </p:nvSpPr>
        <p:spPr>
          <a:xfrm>
            <a:off x="3295648" y="2955391"/>
            <a:ext cx="2514600" cy="369332"/>
          </a:xfrm>
          <a:prstGeom prst="rect">
            <a:avLst/>
          </a:prstGeom>
          <a:noFill/>
          <a:ln w="28575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CA" dirty="0" smtClean="0"/>
              <a:t>BROWN (6)</a:t>
            </a:r>
            <a:endParaRPr lang="fr-CA" dirty="0"/>
          </a:p>
        </p:txBody>
      </p:sp>
      <p:cxnSp>
        <p:nvCxnSpPr>
          <p:cNvPr id="21" name="Connecteur droit avec flèche 20"/>
          <p:cNvCxnSpPr/>
          <p:nvPr/>
        </p:nvCxnSpPr>
        <p:spPr>
          <a:xfrm flipH="1">
            <a:off x="1485900" y="3324723"/>
            <a:ext cx="3238500" cy="162316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925707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23</Words>
  <Application>Microsoft Office PowerPoint</Application>
  <PresentationFormat>Affichage à l'écran (4:3)</PresentationFormat>
  <Paragraphs>9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Office Theme</vt:lpstr>
      <vt:lpstr>Présentation PowerPoint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Pierre Duchesne</dc:creator>
  <cp:lastModifiedBy>Pierre Duchesne</cp:lastModifiedBy>
  <cp:revision>4</cp:revision>
  <dcterms:created xsi:type="dcterms:W3CDTF">2006-08-16T00:00:00Z</dcterms:created>
  <dcterms:modified xsi:type="dcterms:W3CDTF">2015-07-10T16:28:50Z</dcterms:modified>
</cp:coreProperties>
</file>

<file path=docProps/thumbnail.jpeg>
</file>